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7" r:id="rId7"/>
    <p:sldId id="282" r:id="rId8"/>
    <p:sldId id="283" r:id="rId9"/>
    <p:sldId id="262" r:id="rId10"/>
    <p:sldId id="276" r:id="rId11"/>
    <p:sldId id="272" r:id="rId12"/>
    <p:sldId id="275" r:id="rId13"/>
    <p:sldId id="274" r:id="rId14"/>
    <p:sldId id="279" r:id="rId15"/>
    <p:sldId id="278" r:id="rId16"/>
    <p:sldId id="280" r:id="rId17"/>
    <p:sldId id="281" r:id="rId18"/>
    <p:sldId id="285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D53"/>
    <a:srgbClr val="C59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C4569-8989-4A1D-B4C8-FB43FBF91A1F}" v="46" dt="2022-06-29T08:13:13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-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k" userId="964d56516b66748a" providerId="LiveId" clId="{93BC4569-8989-4A1D-B4C8-FB43FBF91A1F}"/>
    <pc:docChg chg="undo custSel addSld delSld modSld sldOrd">
      <pc:chgData name="Henrik" userId="964d56516b66748a" providerId="LiveId" clId="{93BC4569-8989-4A1D-B4C8-FB43FBF91A1F}" dt="2022-06-29T08:13:29.876" v="221" actId="1076"/>
      <pc:docMkLst>
        <pc:docMk/>
      </pc:docMkLst>
      <pc:sldChg chg="modSp">
        <pc:chgData name="Henrik" userId="964d56516b66748a" providerId="LiveId" clId="{93BC4569-8989-4A1D-B4C8-FB43FBF91A1F}" dt="2022-06-29T07:56:49.709" v="163"/>
        <pc:sldMkLst>
          <pc:docMk/>
          <pc:sldMk cId="3105681397" sldId="272"/>
        </pc:sldMkLst>
        <pc:spChg chg="mod">
          <ac:chgData name="Henrik" userId="964d56516b66748a" providerId="LiveId" clId="{93BC4569-8989-4A1D-B4C8-FB43FBF91A1F}" dt="2022-06-29T07:56:49.709" v="163"/>
          <ac:spMkLst>
            <pc:docMk/>
            <pc:sldMk cId="3105681397" sldId="272"/>
            <ac:spMk id="7" creationId="{FA04094D-E5C8-0B86-6F85-16400DE053ED}"/>
          </ac:spMkLst>
        </pc:spChg>
      </pc:sldChg>
      <pc:sldChg chg="modSp">
        <pc:chgData name="Henrik" userId="964d56516b66748a" providerId="LiveId" clId="{93BC4569-8989-4A1D-B4C8-FB43FBF91A1F}" dt="2022-06-29T07:56:41.494" v="161"/>
        <pc:sldMkLst>
          <pc:docMk/>
          <pc:sldMk cId="3745487442" sldId="274"/>
        </pc:sldMkLst>
        <pc:spChg chg="mod">
          <ac:chgData name="Henrik" userId="964d56516b66748a" providerId="LiveId" clId="{93BC4569-8989-4A1D-B4C8-FB43FBF91A1F}" dt="2022-06-29T07:56:41.494" v="161"/>
          <ac:spMkLst>
            <pc:docMk/>
            <pc:sldMk cId="3745487442" sldId="274"/>
            <ac:spMk id="6" creationId="{2042C5C6-11D6-D62F-7408-2F72C51CD03B}"/>
          </ac:spMkLst>
        </pc:spChg>
      </pc:sldChg>
      <pc:sldChg chg="modSp">
        <pc:chgData name="Henrik" userId="964d56516b66748a" providerId="LiveId" clId="{93BC4569-8989-4A1D-B4C8-FB43FBF91A1F}" dt="2022-06-29T07:56:46.038" v="162"/>
        <pc:sldMkLst>
          <pc:docMk/>
          <pc:sldMk cId="1865894032" sldId="275"/>
        </pc:sldMkLst>
        <pc:spChg chg="mod">
          <ac:chgData name="Henrik" userId="964d56516b66748a" providerId="LiveId" clId="{93BC4569-8989-4A1D-B4C8-FB43FBF91A1F}" dt="2022-06-29T07:56:46.038" v="162"/>
          <ac:spMkLst>
            <pc:docMk/>
            <pc:sldMk cId="1865894032" sldId="275"/>
            <ac:spMk id="8" creationId="{90DFB948-0136-958B-C3F4-E08BF41DC710}"/>
          </ac:spMkLst>
        </pc:spChg>
      </pc:sldChg>
      <pc:sldChg chg="modSp">
        <pc:chgData name="Henrik" userId="964d56516b66748a" providerId="LiveId" clId="{93BC4569-8989-4A1D-B4C8-FB43FBF91A1F}" dt="2022-06-29T07:56:57.909" v="164"/>
        <pc:sldMkLst>
          <pc:docMk/>
          <pc:sldMk cId="2522036155" sldId="276"/>
        </pc:sldMkLst>
        <pc:spChg chg="mod">
          <ac:chgData name="Henrik" userId="964d56516b66748a" providerId="LiveId" clId="{93BC4569-8989-4A1D-B4C8-FB43FBF91A1F}" dt="2022-06-29T07:56:57.909" v="164"/>
          <ac:spMkLst>
            <pc:docMk/>
            <pc:sldMk cId="2522036155" sldId="276"/>
            <ac:spMk id="2" creationId="{8D08A132-FF31-7E96-A25D-5C96978F6271}"/>
          </ac:spMkLst>
        </pc:spChg>
      </pc:sldChg>
      <pc:sldChg chg="addSp modSp mod ord">
        <pc:chgData name="Henrik" userId="964d56516b66748a" providerId="LiveId" clId="{93BC4569-8989-4A1D-B4C8-FB43FBF91A1F}" dt="2022-06-29T08:08:06.069" v="190"/>
        <pc:sldMkLst>
          <pc:docMk/>
          <pc:sldMk cId="3300699096" sldId="277"/>
        </pc:sldMkLst>
        <pc:spChg chg="mod">
          <ac:chgData name="Henrik" userId="964d56516b66748a" providerId="LiveId" clId="{93BC4569-8989-4A1D-B4C8-FB43FBF91A1F}" dt="2022-06-29T07:57:04.069" v="165"/>
          <ac:spMkLst>
            <pc:docMk/>
            <pc:sldMk cId="3300699096" sldId="277"/>
            <ac:spMk id="7" creationId="{3D464893-24F7-79F3-0AD9-B8FD75AC1EB5}"/>
          </ac:spMkLst>
        </pc:spChg>
        <pc:picChg chg="add mod">
          <ac:chgData name="Henrik" userId="964d56516b66748a" providerId="LiveId" clId="{93BC4569-8989-4A1D-B4C8-FB43FBF91A1F}" dt="2022-06-29T07:51:19.259" v="53" actId="14100"/>
          <ac:picMkLst>
            <pc:docMk/>
            <pc:sldMk cId="3300699096" sldId="277"/>
            <ac:picMk id="4" creationId="{55CD0B0D-F780-4854-E999-01F7F4DFE90D}"/>
          </ac:picMkLst>
        </pc:picChg>
        <pc:picChg chg="mod">
          <ac:chgData name="Henrik" userId="964d56516b66748a" providerId="LiveId" clId="{93BC4569-8989-4A1D-B4C8-FB43FBF91A1F}" dt="2022-06-29T07:50:55.968" v="48" actId="1076"/>
          <ac:picMkLst>
            <pc:docMk/>
            <pc:sldMk cId="3300699096" sldId="277"/>
            <ac:picMk id="5" creationId="{E2E7FE1E-FE46-B8F2-9948-9B0E8367C00C}"/>
          </ac:picMkLst>
        </pc:picChg>
        <pc:picChg chg="add mod ord">
          <ac:chgData name="Henrik" userId="964d56516b66748a" providerId="LiveId" clId="{93BC4569-8989-4A1D-B4C8-FB43FBF91A1F}" dt="2022-06-29T07:50:56.195" v="50" actId="170"/>
          <ac:picMkLst>
            <pc:docMk/>
            <pc:sldMk cId="3300699096" sldId="277"/>
            <ac:picMk id="8" creationId="{9F8E25C2-21CC-A611-034F-F3904EE0ED28}"/>
          </ac:picMkLst>
        </pc:picChg>
      </pc:sldChg>
      <pc:sldChg chg="modSp">
        <pc:chgData name="Henrik" userId="964d56516b66748a" providerId="LiveId" clId="{93BC4569-8989-4A1D-B4C8-FB43FBF91A1F}" dt="2022-06-29T07:56:30.274" v="159"/>
        <pc:sldMkLst>
          <pc:docMk/>
          <pc:sldMk cId="2830900047" sldId="278"/>
        </pc:sldMkLst>
        <pc:spChg chg="mod">
          <ac:chgData name="Henrik" userId="964d56516b66748a" providerId="LiveId" clId="{93BC4569-8989-4A1D-B4C8-FB43FBF91A1F}" dt="2022-06-29T07:56:30.274" v="159"/>
          <ac:spMkLst>
            <pc:docMk/>
            <pc:sldMk cId="2830900047" sldId="278"/>
            <ac:spMk id="6" creationId="{2042C5C6-11D6-D62F-7408-2F72C51CD03B}"/>
          </ac:spMkLst>
        </pc:spChg>
      </pc:sldChg>
      <pc:sldChg chg="modSp">
        <pc:chgData name="Henrik" userId="964d56516b66748a" providerId="LiveId" clId="{93BC4569-8989-4A1D-B4C8-FB43FBF91A1F}" dt="2022-06-29T07:56:34.834" v="160"/>
        <pc:sldMkLst>
          <pc:docMk/>
          <pc:sldMk cId="3446832947" sldId="279"/>
        </pc:sldMkLst>
        <pc:spChg chg="mod">
          <ac:chgData name="Henrik" userId="964d56516b66748a" providerId="LiveId" clId="{93BC4569-8989-4A1D-B4C8-FB43FBF91A1F}" dt="2022-06-29T07:56:34.834" v="160"/>
          <ac:spMkLst>
            <pc:docMk/>
            <pc:sldMk cId="3446832947" sldId="279"/>
            <ac:spMk id="6" creationId="{2042C5C6-11D6-D62F-7408-2F72C51CD03B}"/>
          </ac:spMkLst>
        </pc:spChg>
      </pc:sldChg>
      <pc:sldChg chg="modSp">
        <pc:chgData name="Henrik" userId="964d56516b66748a" providerId="LiveId" clId="{93BC4569-8989-4A1D-B4C8-FB43FBF91A1F}" dt="2022-06-29T07:56:18.664" v="158"/>
        <pc:sldMkLst>
          <pc:docMk/>
          <pc:sldMk cId="2545862927" sldId="280"/>
        </pc:sldMkLst>
        <pc:spChg chg="mod">
          <ac:chgData name="Henrik" userId="964d56516b66748a" providerId="LiveId" clId="{93BC4569-8989-4A1D-B4C8-FB43FBF91A1F}" dt="2022-06-29T07:56:18.664" v="158"/>
          <ac:spMkLst>
            <pc:docMk/>
            <pc:sldMk cId="2545862927" sldId="280"/>
            <ac:spMk id="6" creationId="{2042C5C6-11D6-D62F-7408-2F72C51CD03B}"/>
          </ac:spMkLst>
        </pc:spChg>
      </pc:sldChg>
      <pc:sldChg chg="modSp mod">
        <pc:chgData name="Henrik" userId="964d56516b66748a" providerId="LiveId" clId="{93BC4569-8989-4A1D-B4C8-FB43FBF91A1F}" dt="2022-06-29T07:56:11.603" v="155"/>
        <pc:sldMkLst>
          <pc:docMk/>
          <pc:sldMk cId="3152037457" sldId="281"/>
        </pc:sldMkLst>
        <pc:spChg chg="mod">
          <ac:chgData name="Henrik" userId="964d56516b66748a" providerId="LiveId" clId="{93BC4569-8989-4A1D-B4C8-FB43FBF91A1F}" dt="2022-06-29T07:56:11.603" v="155"/>
          <ac:spMkLst>
            <pc:docMk/>
            <pc:sldMk cId="3152037457" sldId="281"/>
            <ac:spMk id="6" creationId="{2042C5C6-11D6-D62F-7408-2F72C51CD03B}"/>
          </ac:spMkLst>
        </pc:spChg>
        <pc:picChg chg="mod">
          <ac:chgData name="Henrik" userId="964d56516b66748a" providerId="LiveId" clId="{93BC4569-8989-4A1D-B4C8-FB43FBF91A1F}" dt="2022-06-29T07:55:33.646" v="143" actId="1076"/>
          <ac:picMkLst>
            <pc:docMk/>
            <pc:sldMk cId="3152037457" sldId="281"/>
            <ac:picMk id="2054" creationId="{79063B6A-D448-0DF6-E9B4-4C5F8CF4394F}"/>
          </ac:picMkLst>
        </pc:picChg>
      </pc:sldChg>
      <pc:sldChg chg="addSp delSp modSp new mod setBg">
        <pc:chgData name="Henrik" userId="964d56516b66748a" providerId="LiveId" clId="{93BC4569-8989-4A1D-B4C8-FB43FBF91A1F}" dt="2022-06-29T08:13:29.876" v="221" actId="1076"/>
        <pc:sldMkLst>
          <pc:docMk/>
          <pc:sldMk cId="2113098542" sldId="283"/>
        </pc:sldMkLst>
        <pc:spChg chg="del mod">
          <ac:chgData name="Henrik" userId="964d56516b66748a" providerId="LiveId" clId="{93BC4569-8989-4A1D-B4C8-FB43FBF91A1F}" dt="2022-06-29T06:57:13.206" v="12" actId="478"/>
          <ac:spMkLst>
            <pc:docMk/>
            <pc:sldMk cId="2113098542" sldId="283"/>
            <ac:spMk id="2" creationId="{924DEC59-28F6-B9DB-9C7D-33A1A3486017}"/>
          </ac:spMkLst>
        </pc:spChg>
        <pc:spChg chg="del mod">
          <ac:chgData name="Henrik" userId="964d56516b66748a" providerId="LiveId" clId="{93BC4569-8989-4A1D-B4C8-FB43FBF91A1F}" dt="2022-06-29T06:57:18.991" v="15" actId="478"/>
          <ac:spMkLst>
            <pc:docMk/>
            <pc:sldMk cId="2113098542" sldId="283"/>
            <ac:spMk id="3" creationId="{64128DF0-B0AA-AEC0-5985-1E8788D2D3EE}"/>
          </ac:spMkLst>
        </pc:spChg>
        <pc:spChg chg="add mod">
          <ac:chgData name="Henrik" userId="964d56516b66748a" providerId="LiveId" clId="{93BC4569-8989-4A1D-B4C8-FB43FBF91A1F}" dt="2022-06-29T07:57:56.629" v="187"/>
          <ac:spMkLst>
            <pc:docMk/>
            <pc:sldMk cId="2113098542" sldId="283"/>
            <ac:spMk id="7" creationId="{35753E28-0CD9-5EBE-E5EC-3B7FDF38733E}"/>
          </ac:spMkLst>
        </pc:spChg>
        <pc:spChg chg="add mod">
          <ac:chgData name="Henrik" userId="964d56516b66748a" providerId="LiveId" clId="{93BC4569-8989-4A1D-B4C8-FB43FBF91A1F}" dt="2022-06-29T08:13:01.611" v="200" actId="1076"/>
          <ac:spMkLst>
            <pc:docMk/>
            <pc:sldMk cId="2113098542" sldId="283"/>
            <ac:spMk id="9" creationId="{7621E265-AE23-216A-6F99-6E0F33204BE8}"/>
          </ac:spMkLst>
        </pc:spChg>
        <pc:spChg chg="add del">
          <ac:chgData name="Henrik" userId="964d56516b66748a" providerId="LiveId" clId="{93BC4569-8989-4A1D-B4C8-FB43FBF91A1F}" dt="2022-06-29T06:54:30.970" v="3" actId="26606"/>
          <ac:spMkLst>
            <pc:docMk/>
            <pc:sldMk cId="2113098542" sldId="283"/>
            <ac:spMk id="10" creationId="{04812C46-200A-4DEB-A05E-3ED6C68C2387}"/>
          </ac:spMkLst>
        </pc:spChg>
        <pc:spChg chg="add mod">
          <ac:chgData name="Henrik" userId="964d56516b66748a" providerId="LiveId" clId="{93BC4569-8989-4A1D-B4C8-FB43FBF91A1F}" dt="2022-06-29T08:13:11.177" v="211" actId="20577"/>
          <ac:spMkLst>
            <pc:docMk/>
            <pc:sldMk cId="2113098542" sldId="283"/>
            <ac:spMk id="10" creationId="{A4A825F8-8CE3-D0FB-E2D5-933766E16DB8}"/>
          </ac:spMkLst>
        </pc:spChg>
        <pc:spChg chg="add mod">
          <ac:chgData name="Henrik" userId="964d56516b66748a" providerId="LiveId" clId="{93BC4569-8989-4A1D-B4C8-FB43FBF91A1F}" dt="2022-06-29T08:13:29.876" v="221" actId="1076"/>
          <ac:spMkLst>
            <pc:docMk/>
            <pc:sldMk cId="2113098542" sldId="283"/>
            <ac:spMk id="11" creationId="{CE956E3A-09FE-407F-CCAD-903E4A0C8619}"/>
          </ac:spMkLst>
        </pc:spChg>
        <pc:spChg chg="add del">
          <ac:chgData name="Henrik" userId="964d56516b66748a" providerId="LiveId" clId="{93BC4569-8989-4A1D-B4C8-FB43FBF91A1F}" dt="2022-06-29T06:54:30.970" v="3" actId="26606"/>
          <ac:spMkLst>
            <pc:docMk/>
            <pc:sldMk cId="2113098542" sldId="283"/>
            <ac:spMk id="12" creationId="{D1EA859B-E555-4109-94F3-6700E046E008}"/>
          </ac:spMkLst>
        </pc:spChg>
        <pc:picChg chg="add mod ord">
          <ac:chgData name="Henrik" userId="964d56516b66748a" providerId="LiveId" clId="{93BC4569-8989-4A1D-B4C8-FB43FBF91A1F}" dt="2022-06-29T06:58:11.042" v="30" actId="1076"/>
          <ac:picMkLst>
            <pc:docMk/>
            <pc:sldMk cId="2113098542" sldId="283"/>
            <ac:picMk id="5" creationId="{BFE6286D-9BF1-FBC4-B154-8FD83A8F90CC}"/>
          </ac:picMkLst>
        </pc:picChg>
        <pc:picChg chg="add del mod">
          <ac:chgData name="Henrik" userId="964d56516b66748a" providerId="LiveId" clId="{93BC4569-8989-4A1D-B4C8-FB43FBF91A1F}" dt="2022-06-29T06:57:16.844" v="14" actId="478"/>
          <ac:picMkLst>
            <pc:docMk/>
            <pc:sldMk cId="2113098542" sldId="283"/>
            <ac:picMk id="6" creationId="{AC7C779F-5720-44E3-F98C-02389BAAFA06}"/>
          </ac:picMkLst>
        </pc:picChg>
        <pc:picChg chg="add mod">
          <ac:chgData name="Henrik" userId="964d56516b66748a" providerId="LiveId" clId="{93BC4569-8989-4A1D-B4C8-FB43FBF91A1F}" dt="2022-06-29T07:51:24.650" v="54"/>
          <ac:picMkLst>
            <pc:docMk/>
            <pc:sldMk cId="2113098542" sldId="283"/>
            <ac:picMk id="8" creationId="{DC9788DF-5BEF-C922-C63C-6B2DC7188824}"/>
          </ac:picMkLst>
        </pc:picChg>
      </pc:sldChg>
      <pc:sldChg chg="addSp delSp modSp new del mod ord">
        <pc:chgData name="Henrik" userId="964d56516b66748a" providerId="LiveId" clId="{93BC4569-8989-4A1D-B4C8-FB43FBF91A1F}" dt="2022-06-29T07:58:30.254" v="188" actId="47"/>
        <pc:sldMkLst>
          <pc:docMk/>
          <pc:sldMk cId="4023681052" sldId="284"/>
        </pc:sldMkLst>
        <pc:spChg chg="del mod">
          <ac:chgData name="Henrik" userId="964d56516b66748a" providerId="LiveId" clId="{93BC4569-8989-4A1D-B4C8-FB43FBF91A1F}" dt="2022-06-29T07:52:18.295" v="64" actId="478"/>
          <ac:spMkLst>
            <pc:docMk/>
            <pc:sldMk cId="4023681052" sldId="284"/>
            <ac:spMk id="2" creationId="{9E205E52-3F0A-BCE7-4236-133F34A09897}"/>
          </ac:spMkLst>
        </pc:spChg>
        <pc:spChg chg="del">
          <ac:chgData name="Henrik" userId="964d56516b66748a" providerId="LiveId" clId="{93BC4569-8989-4A1D-B4C8-FB43FBF91A1F}" dt="2022-06-29T07:49:50.194" v="37"/>
          <ac:spMkLst>
            <pc:docMk/>
            <pc:sldMk cId="4023681052" sldId="284"/>
            <ac:spMk id="3" creationId="{7825D96C-C03F-2046-C975-9AA63CBEEFB6}"/>
          </ac:spMkLst>
        </pc:spChg>
        <pc:spChg chg="add del mod">
          <ac:chgData name="Henrik" userId="964d56516b66748a" providerId="LiveId" clId="{93BC4569-8989-4A1D-B4C8-FB43FBF91A1F}" dt="2022-06-29T07:52:09.813" v="62" actId="478"/>
          <ac:spMkLst>
            <pc:docMk/>
            <pc:sldMk cId="4023681052" sldId="284"/>
            <ac:spMk id="7" creationId="{E69CF792-36E8-9463-E44A-5EAB10045970}"/>
          </ac:spMkLst>
        </pc:spChg>
        <pc:spChg chg="add mod">
          <ac:chgData name="Henrik" userId="964d56516b66748a" providerId="LiveId" clId="{93BC4569-8989-4A1D-B4C8-FB43FBF91A1F}" dt="2022-06-29T07:57:12.970" v="174" actId="20577"/>
          <ac:spMkLst>
            <pc:docMk/>
            <pc:sldMk cId="4023681052" sldId="284"/>
            <ac:spMk id="11" creationId="{F4754AAF-3469-2BAE-BDD9-5F846ABF0467}"/>
          </ac:spMkLst>
        </pc:spChg>
        <pc:picChg chg="add mod">
          <ac:chgData name="Henrik" userId="964d56516b66748a" providerId="LiveId" clId="{93BC4569-8989-4A1D-B4C8-FB43FBF91A1F}" dt="2022-06-29T07:52:34.563" v="68" actId="1076"/>
          <ac:picMkLst>
            <pc:docMk/>
            <pc:sldMk cId="4023681052" sldId="284"/>
            <ac:picMk id="5" creationId="{881B4EA4-5D58-48A5-95DC-A2C8EE23C064}"/>
          </ac:picMkLst>
        </pc:picChg>
        <pc:picChg chg="add del mod">
          <ac:chgData name="Henrik" userId="964d56516b66748a" providerId="LiveId" clId="{93BC4569-8989-4A1D-B4C8-FB43FBF91A1F}" dt="2022-06-29T07:49:54.686" v="38" actId="478"/>
          <ac:picMkLst>
            <pc:docMk/>
            <pc:sldMk cId="4023681052" sldId="284"/>
            <ac:picMk id="6" creationId="{CA1BAF5B-3A0D-B666-32DF-3D96216ABB6C}"/>
          </ac:picMkLst>
        </pc:picChg>
        <pc:picChg chg="add mod">
          <ac:chgData name="Henrik" userId="964d56516b66748a" providerId="LiveId" clId="{93BC4569-8989-4A1D-B4C8-FB43FBF91A1F}" dt="2022-06-29T07:57:10.453" v="167" actId="1076"/>
          <ac:picMkLst>
            <pc:docMk/>
            <pc:sldMk cId="4023681052" sldId="284"/>
            <ac:picMk id="8" creationId="{CC3DF8BB-3EDA-1358-3B4D-298DF46F37B7}"/>
          </ac:picMkLst>
        </pc:picChg>
        <pc:picChg chg="add del mod">
          <ac:chgData name="Henrik" userId="964d56516b66748a" providerId="LiveId" clId="{93BC4569-8989-4A1D-B4C8-FB43FBF91A1F}" dt="2022-06-29T07:51:48.763" v="60" actId="478"/>
          <ac:picMkLst>
            <pc:docMk/>
            <pc:sldMk cId="4023681052" sldId="284"/>
            <ac:picMk id="9" creationId="{F479538C-4F50-F83C-24A3-94DB60FF13C0}"/>
          </ac:picMkLst>
        </pc:picChg>
        <pc:picChg chg="add mod">
          <ac:chgData name="Henrik" userId="964d56516b66748a" providerId="LiveId" clId="{93BC4569-8989-4A1D-B4C8-FB43FBF91A1F}" dt="2022-06-29T07:52:05.118" v="61"/>
          <ac:picMkLst>
            <pc:docMk/>
            <pc:sldMk cId="4023681052" sldId="284"/>
            <ac:picMk id="10" creationId="{25CC053C-3DED-833F-939D-A33F0D05D21B}"/>
          </ac:picMkLst>
        </pc:picChg>
      </pc:sldChg>
      <pc:sldChg chg="addSp delSp modSp new mod">
        <pc:chgData name="Henrik" userId="964d56516b66748a" providerId="LiveId" clId="{93BC4569-8989-4A1D-B4C8-FB43FBF91A1F}" dt="2022-06-29T07:56:01.212" v="154"/>
        <pc:sldMkLst>
          <pc:docMk/>
          <pc:sldMk cId="2751371851" sldId="285"/>
        </pc:sldMkLst>
        <pc:spChg chg="del">
          <ac:chgData name="Henrik" userId="964d56516b66748a" providerId="LiveId" clId="{93BC4569-8989-4A1D-B4C8-FB43FBF91A1F}" dt="2022-06-29T07:54:39.427" v="93" actId="478"/>
          <ac:spMkLst>
            <pc:docMk/>
            <pc:sldMk cId="2751371851" sldId="285"/>
            <ac:spMk id="2" creationId="{C56DFF15-CE08-7933-84A9-C0DFE88E1C0E}"/>
          </ac:spMkLst>
        </pc:spChg>
        <pc:spChg chg="del">
          <ac:chgData name="Henrik" userId="964d56516b66748a" providerId="LiveId" clId="{93BC4569-8989-4A1D-B4C8-FB43FBF91A1F}" dt="2022-06-29T07:54:36.147" v="92" actId="478"/>
          <ac:spMkLst>
            <pc:docMk/>
            <pc:sldMk cId="2751371851" sldId="285"/>
            <ac:spMk id="3" creationId="{65C0CD80-5A76-0BD0-0374-578B84AFD1A3}"/>
          </ac:spMkLst>
        </pc:spChg>
        <pc:spChg chg="add mod">
          <ac:chgData name="Henrik" userId="964d56516b66748a" providerId="LiveId" clId="{93BC4569-8989-4A1D-B4C8-FB43FBF91A1F}" dt="2022-06-29T07:56:01.212" v="154"/>
          <ac:spMkLst>
            <pc:docMk/>
            <pc:sldMk cId="2751371851" sldId="285"/>
            <ac:spMk id="11" creationId="{2DA71D2D-7F6B-842D-E1DD-9D4426E956B3}"/>
          </ac:spMkLst>
        </pc:spChg>
        <pc:graphicFrameChg chg="add del mod">
          <ac:chgData name="Henrik" userId="964d56516b66748a" providerId="LiveId" clId="{93BC4569-8989-4A1D-B4C8-FB43FBF91A1F}" dt="2022-06-29T07:53:22.504" v="71" actId="478"/>
          <ac:graphicFrameMkLst>
            <pc:docMk/>
            <pc:sldMk cId="2751371851" sldId="285"/>
            <ac:graphicFrameMk id="4" creationId="{DA770248-225B-9A50-58C5-A1356D0D658E}"/>
          </ac:graphicFrameMkLst>
        </pc:graphicFrameChg>
        <pc:graphicFrameChg chg="add del mod">
          <ac:chgData name="Henrik" userId="964d56516b66748a" providerId="LiveId" clId="{93BC4569-8989-4A1D-B4C8-FB43FBF91A1F}" dt="2022-06-29T07:53:33.052" v="73" actId="478"/>
          <ac:graphicFrameMkLst>
            <pc:docMk/>
            <pc:sldMk cId="2751371851" sldId="285"/>
            <ac:graphicFrameMk id="5" creationId="{93E51B6D-4F4A-B32F-67B3-CD717A43CEFF}"/>
          </ac:graphicFrameMkLst>
        </pc:graphicFrameChg>
        <pc:picChg chg="add mod">
          <ac:chgData name="Henrik" userId="964d56516b66748a" providerId="LiveId" clId="{93BC4569-8989-4A1D-B4C8-FB43FBF91A1F}" dt="2022-06-29T07:55:51.288" v="153" actId="14100"/>
          <ac:picMkLst>
            <pc:docMk/>
            <pc:sldMk cId="2751371851" sldId="285"/>
            <ac:picMk id="7" creationId="{2B659938-0CBD-85AD-7351-75D15C3C3DFF}"/>
          </ac:picMkLst>
        </pc:picChg>
        <pc:picChg chg="add mod ord">
          <ac:chgData name="Henrik" userId="964d56516b66748a" providerId="LiveId" clId="{93BC4569-8989-4A1D-B4C8-FB43FBF91A1F}" dt="2022-06-29T07:54:08.402" v="76" actId="167"/>
          <ac:picMkLst>
            <pc:docMk/>
            <pc:sldMk cId="2751371851" sldId="285"/>
            <ac:picMk id="8" creationId="{372E45B7-3EFB-C92C-3994-CB7242FA0053}"/>
          </ac:picMkLst>
        </pc:picChg>
        <pc:picChg chg="add mod">
          <ac:chgData name="Henrik" userId="964d56516b66748a" providerId="LiveId" clId="{93BC4569-8989-4A1D-B4C8-FB43FBF91A1F}" dt="2022-06-29T07:55:25.451" v="142" actId="1037"/>
          <ac:picMkLst>
            <pc:docMk/>
            <pc:sldMk cId="2751371851" sldId="285"/>
            <ac:picMk id="10" creationId="{87AC0E01-6753-0B30-6600-521563EDE6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44DD-0D63-7D42-B2A0-CCCBDA18A2A0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0E3B1-4891-2B44-A2C6-EB9CCC7A72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E3B1-4891-2B44-A2C6-EB9CCC7A72B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59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E3B1-4891-2B44-A2C6-EB9CCC7A72B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2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985278D7-959A-7FC0-4C16-0318A25A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66" y="-12424"/>
            <a:ext cx="12258905" cy="68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12DB19-D259-6205-B642-2D10D588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8A132-FF31-7E96-A25D-5C96978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584" y="874608"/>
            <a:ext cx="10515600" cy="1325563"/>
          </a:xfrm>
        </p:spPr>
        <p:txBody>
          <a:bodyPr>
            <a:noAutofit/>
          </a:bodyPr>
          <a:lstStyle/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Physic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D1332-0D91-0F2A-890D-426DE345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87" y="2647127"/>
            <a:ext cx="7646426" cy="26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9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12DB19-D259-6205-B642-2D10D588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A57327-B59A-8E9E-68A7-2B9FBE003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22" b="60704"/>
          <a:stretch/>
        </p:blipFill>
        <p:spPr>
          <a:xfrm>
            <a:off x="2204584" y="2937153"/>
            <a:ext cx="7789185" cy="1856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04094D-E5C8-0B86-6F85-16400DE053ED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Physic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310568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12DB19-D259-6205-B642-2D10D588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7DC56-6837-5905-FD7A-0AA91A131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9" t="39441" b="4529"/>
          <a:stretch/>
        </p:blipFill>
        <p:spPr>
          <a:xfrm>
            <a:off x="2204584" y="2719200"/>
            <a:ext cx="7778402" cy="25494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DFB948-0136-958B-C3F4-E08BF41DC710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Physic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186589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9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9063B6A-D448-0DF6-E9B4-4C5F8CF4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2C5C6-11D6-D62F-7408-2F72C51CD03B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Collision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39F42A5-097D-1A9C-F7F9-3DF061791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2056227D-3EB8-ACCF-749C-AFB241EA2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93678457-1092-0E34-E48C-598433DFE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10249" r="13539" b="6729"/>
          <a:stretch/>
        </p:blipFill>
        <p:spPr>
          <a:xfrm>
            <a:off x="3797127" y="2472457"/>
            <a:ext cx="5207345" cy="31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9063B6A-D448-0DF6-E9B4-4C5F8CF4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2C5C6-11D6-D62F-7408-2F72C51CD03B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Collision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39F42A5-097D-1A9C-F7F9-3DF061791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2056227D-3EB8-ACCF-749C-AFB241EA2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94A2404-AA75-D1C6-D620-ED517F5F7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9" t="5653" r="51782" b="10476"/>
          <a:stretch/>
        </p:blipFill>
        <p:spPr>
          <a:xfrm>
            <a:off x="4508938" y="2222391"/>
            <a:ext cx="3478923" cy="37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9063B6A-D448-0DF6-E9B4-4C5F8CF4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2C5C6-11D6-D62F-7408-2F72C51CD03B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Collision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39F42A5-097D-1A9C-F7F9-3DF061791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2056227D-3EB8-ACCF-749C-AFB241EA2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8982330C-0700-481E-8AE8-542421FA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7559" r="41490" b="14340"/>
          <a:stretch/>
        </p:blipFill>
        <p:spPr>
          <a:xfrm>
            <a:off x="4058441" y="2354176"/>
            <a:ext cx="4684717" cy="34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9063B6A-D448-0DF6-E9B4-4C5F8CF4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2C5C6-11D6-D62F-7408-2F72C51CD03B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Collision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39F42A5-097D-1A9C-F7F9-3DF061791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2056227D-3EB8-ACCF-749C-AFB241EA2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49742-28FF-1A2B-B1AC-77B56CF75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21"/>
          <a:stretch/>
        </p:blipFill>
        <p:spPr>
          <a:xfrm>
            <a:off x="2250861" y="2591614"/>
            <a:ext cx="7690277" cy="26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9063B6A-D448-0DF6-E9B4-4C5F8CF4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32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2C5C6-11D6-D62F-7408-2F72C51CD03B}"/>
              </a:ext>
            </a:extLst>
          </p:cNvPr>
          <p:cNvSpPr txBox="1">
            <a:spLocks/>
          </p:cNvSpPr>
          <p:nvPr/>
        </p:nvSpPr>
        <p:spPr>
          <a:xfrm>
            <a:off x="2250906" y="8746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Collision</a:t>
            </a:r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 Tests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39F42A5-097D-1A9C-F7F9-3DF061791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2056227D-3EB8-ACCF-749C-AFB241EA2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0316B-D36E-A38B-E49F-B8774F599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32"/>
          <a:stretch/>
        </p:blipFill>
        <p:spPr>
          <a:xfrm>
            <a:off x="2250906" y="3125506"/>
            <a:ext cx="7690187" cy="153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3">
            <a:extLst>
              <a:ext uri="{FF2B5EF4-FFF2-40B4-BE49-F238E27FC236}">
                <a16:creationId xmlns:a16="http://schemas.microsoft.com/office/drawing/2014/main" id="{372E45B7-3EFB-C92C-3994-CB7242FA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8" y="-11575"/>
            <a:ext cx="12234905" cy="6886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659938-0CBD-85AD-7351-75D15C3C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17" y="1702337"/>
            <a:ext cx="7473074" cy="42892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AC0E01-6753-0B30-6600-521563ED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295" y="963395"/>
            <a:ext cx="4863039" cy="7389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A71D2D-7F6B-842D-E1DD-9D4426E956B3}"/>
              </a:ext>
            </a:extLst>
          </p:cNvPr>
          <p:cNvSpPr txBox="1">
            <a:spLocks/>
          </p:cNvSpPr>
          <p:nvPr/>
        </p:nvSpPr>
        <p:spPr>
          <a:xfrm>
            <a:off x="2328809" y="670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275137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029BDECF-D738-C9D0-4B8A-C3C00ED9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8" y="-11575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4CB03E05-3B05-4CE3-0956-4A91304B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53" y="-14400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5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F600599B-F7C7-2258-06DE-450B4E2E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8" y="-14400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4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2C3A0520-D13D-B48E-4084-4288B1EA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579AA12E-173E-883A-DBA9-84107795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4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23146063-0D81-A54E-8BC0-D7EC882A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2C3B4E10-1FE6-F788-51B9-077FBB95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8E280D0-3088-5AE6-43A5-3963C449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88EB311C-A08F-B6D5-9C14-FB2EC3CE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E04042F8-62D9-EC13-AAE4-A7F60E9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7" y="-11807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B3DE168B-9D0D-8634-A1B0-A17727CA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73" y="-12633"/>
            <a:ext cx="12276000" cy="69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, Karte enthält.&#10;&#10;Beschreibung automatisch generiert.">
            <a:extLst>
              <a:ext uri="{FF2B5EF4-FFF2-40B4-BE49-F238E27FC236}">
                <a16:creationId xmlns:a16="http://schemas.microsoft.com/office/drawing/2014/main" id="{DC3AABA3-4FF9-DB9B-042E-67FC1E4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53" y="-14400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7F83B97A-9404-6F45-6068-8B3E4614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52" y="-14400"/>
            <a:ext cx="12234904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5">
            <a:extLst>
              <a:ext uri="{FF2B5EF4-FFF2-40B4-BE49-F238E27FC236}">
                <a16:creationId xmlns:a16="http://schemas.microsoft.com/office/drawing/2014/main" id="{9F8E25C2-21CC-A611-034F-F3904EE0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52" y="-14400"/>
            <a:ext cx="12234904" cy="688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9849D-04F3-D655-FCEC-4CAE92AE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5ABC8CD-D49F-A6B7-0605-D26B5931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2E7FE1E-FE46-B8F2-9948-9B0E8367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10" y="2055813"/>
            <a:ext cx="5000780" cy="375058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464893-24F7-79F3-0AD9-B8FD75AC1EB5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ECS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CD0B0D-F780-4854-E999-01F7F4DFE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915" y="-24930"/>
            <a:ext cx="2985989" cy="16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9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8A3F-E9D7-CA67-35D4-25453E8D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FPS_ [59] Lowest_ [59] AVG_ [59] Highest_ [60] 2022-06-28 23-55-55">
            <a:hlinkClick r:id="" action="ppaction://media"/>
            <a:extLst>
              <a:ext uri="{FF2B5EF4-FFF2-40B4-BE49-F238E27FC236}">
                <a16:creationId xmlns:a16="http://schemas.microsoft.com/office/drawing/2014/main" id="{ECF711B9-C499-42E1-635C-E8CDB3C80A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9177" y="0"/>
            <a:ext cx="12910353" cy="6858000"/>
          </a:xfrm>
        </p:spPr>
      </p:pic>
    </p:spTree>
    <p:extLst>
      <p:ext uri="{BB962C8B-B14F-4D97-AF65-F5344CB8AC3E}">
        <p14:creationId xmlns:p14="http://schemas.microsoft.com/office/powerpoint/2010/main" val="38618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C7C779F-5720-44E3-F98C-02389BAA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E6286D-9BF1-FBC4-B154-8FD83A8F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1985166"/>
            <a:ext cx="5486401" cy="40848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753E28-0CD9-5EBE-E5EC-3B7FDF38733E}"/>
              </a:ext>
            </a:extLst>
          </p:cNvPr>
          <p:cNvSpPr txBox="1">
            <a:spLocks/>
          </p:cNvSpPr>
          <p:nvPr/>
        </p:nvSpPr>
        <p:spPr>
          <a:xfrm>
            <a:off x="2204584" y="874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ECS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9788DF-5BEF-C922-C63C-6B2DC718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915" y="-24930"/>
            <a:ext cx="2985989" cy="16944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21E265-AE23-216A-6F99-6E0F33204BE8}"/>
              </a:ext>
            </a:extLst>
          </p:cNvPr>
          <p:cNvSpPr txBox="1">
            <a:spLocks/>
          </p:cNvSpPr>
          <p:nvPr/>
        </p:nvSpPr>
        <p:spPr>
          <a:xfrm>
            <a:off x="3754270" y="22789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Entity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A825F8-8CE3-D0FB-E2D5-933766E16DB8}"/>
              </a:ext>
            </a:extLst>
          </p:cNvPr>
          <p:cNvSpPr txBox="1">
            <a:spLocks/>
          </p:cNvSpPr>
          <p:nvPr/>
        </p:nvSpPr>
        <p:spPr>
          <a:xfrm>
            <a:off x="7677286" y="4475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Component</a:t>
            </a:r>
            <a:endParaRPr lang="de-DE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GARD" panose="02000603000000000000" pitchFamily="2" charset="0"/>
              <a:ea typeface="ALAGARD" panose="02000603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956E3A-09FE-407F-CCAD-903E4A0C8619}"/>
              </a:ext>
            </a:extLst>
          </p:cNvPr>
          <p:cNvSpPr txBox="1">
            <a:spLocks/>
          </p:cNvSpPr>
          <p:nvPr/>
        </p:nvSpPr>
        <p:spPr>
          <a:xfrm>
            <a:off x="6137815" y="1085246"/>
            <a:ext cx="18459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GARD" panose="02000603000000000000" pitchFamily="2" charset="0"/>
                <a:ea typeface="ALAGARD" panose="02000603000000000000" pitchFamily="2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11309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0557F5F3-437F-8E16-B854-06E7AF3A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00"/>
            <a:ext cx="12234905" cy="6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428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16</Paragraphs>
  <Slides>27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ALAGARD</vt:lpstr>
      <vt:lpstr>Arial</vt:lpstr>
      <vt:lpstr>Calibri</vt:lpstr>
      <vt:lpstr>Calibri Light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Physic Tests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Henk</dc:creator>
  <cp:lastModifiedBy>Henrik</cp:lastModifiedBy>
  <cp:revision>1</cp:revision>
  <dcterms:created xsi:type="dcterms:W3CDTF">2022-06-25T00:19:27Z</dcterms:created>
  <dcterms:modified xsi:type="dcterms:W3CDTF">2022-06-29T08:13:31Z</dcterms:modified>
</cp:coreProperties>
</file>